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CFCC8-E0EC-4181-9105-B432637F5090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3AD17-BDEE-42E5-A10A-2AF70BE55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11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3AD17-BDEE-42E5-A10A-2AF70BE55C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92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3AD17-BDEE-42E5-A10A-2AF70BE55C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09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3AD17-BDEE-42E5-A10A-2AF70BE55C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43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3AD17-BDEE-42E5-A10A-2AF70BE55C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45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3AD17-BDEE-42E5-A10A-2AF70BE55C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27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3AD17-BDEE-42E5-A10A-2AF70BE55C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34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75DE-103E-4780-A224-77E41B2F93DB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FA59-21EE-4105-93FD-8607FA804F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75DE-103E-4780-A224-77E41B2F93DB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FA59-21EE-4105-93FD-8607FA804F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75DE-103E-4780-A224-77E41B2F93DB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FA59-21EE-4105-93FD-8607FA804F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E7F71-21C7-4352-92E5-8AA5B4EF4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75DE-103E-4780-A224-77E41B2F93DB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FA59-21EE-4105-93FD-8607FA804F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75DE-103E-4780-A224-77E41B2F93DB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FA59-21EE-4105-93FD-8607FA804F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75DE-103E-4780-A224-77E41B2F93DB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FA59-21EE-4105-93FD-8607FA804F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75DE-103E-4780-A224-77E41B2F93DB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FA59-21EE-4105-93FD-8607FA804F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75DE-103E-4780-A224-77E41B2F93DB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FA59-21EE-4105-93FD-8607FA804F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75DE-103E-4780-A224-77E41B2F93DB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FA59-21EE-4105-93FD-8607FA804F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75DE-103E-4780-A224-77E41B2F93DB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FA59-21EE-4105-93FD-8607FA804F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75DE-103E-4780-A224-77E41B2F93DB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DFA59-21EE-4105-93FD-8607FA804F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975DE-103E-4780-A224-77E41B2F93DB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DFA59-21EE-4105-93FD-8607FA804F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Viruses, Bacteria, </a:t>
            </a:r>
            <a:r>
              <a:rPr lang="en-US" dirty="0" err="1" smtClean="0"/>
              <a:t>Protist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Structure:  Nucleic Acid, </a:t>
            </a:r>
            <a:r>
              <a:rPr lang="en-US" dirty="0" err="1" smtClean="0"/>
              <a:t>Capsid</a:t>
            </a:r>
            <a:r>
              <a:rPr lang="en-US" dirty="0" smtClean="0"/>
              <a:t>, Envelope</a:t>
            </a:r>
          </a:p>
          <a:p>
            <a:r>
              <a:rPr lang="en-US" dirty="0" err="1" smtClean="0"/>
              <a:t>Lytic</a:t>
            </a:r>
            <a:r>
              <a:rPr lang="en-US" dirty="0" smtClean="0"/>
              <a:t> Vs. </a:t>
            </a:r>
            <a:r>
              <a:rPr lang="en-US" dirty="0" err="1" smtClean="0"/>
              <a:t>Lysogenic</a:t>
            </a:r>
            <a:r>
              <a:rPr lang="en-US" dirty="0" smtClean="0"/>
              <a:t> Cycle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Vaccinations</a:t>
            </a:r>
          </a:p>
          <a:p>
            <a:r>
              <a:rPr lang="en-US" dirty="0" smtClean="0"/>
              <a:t>Examples:  </a:t>
            </a:r>
            <a:r>
              <a:rPr lang="en-US" dirty="0" err="1" smtClean="0"/>
              <a:t>bacteriophage</a:t>
            </a:r>
            <a:r>
              <a:rPr lang="en-US" dirty="0" smtClean="0"/>
              <a:t>, retrovirus, flu, herpes</a:t>
            </a:r>
            <a:endParaRPr lang="en-US" dirty="0"/>
          </a:p>
        </p:txBody>
      </p:sp>
      <p:pic>
        <p:nvPicPr>
          <p:cNvPr id="4" name="Picture 4" descr="viru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362200"/>
            <a:ext cx="5638800" cy="3078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Prokaryotes</a:t>
            </a:r>
          </a:p>
          <a:p>
            <a:r>
              <a:rPr lang="en-US" dirty="0" smtClean="0"/>
              <a:t>Two Domains:  </a:t>
            </a:r>
            <a:r>
              <a:rPr lang="en-US" dirty="0" err="1" smtClean="0"/>
              <a:t>Archaebacteria</a:t>
            </a:r>
            <a:r>
              <a:rPr lang="en-US" dirty="0" smtClean="0"/>
              <a:t> and </a:t>
            </a:r>
            <a:r>
              <a:rPr lang="en-US" dirty="0" err="1" smtClean="0"/>
              <a:t>Eubacteria</a:t>
            </a:r>
            <a:endParaRPr lang="en-US" dirty="0" smtClean="0"/>
          </a:p>
          <a:p>
            <a:r>
              <a:rPr lang="en-US" dirty="0" smtClean="0"/>
              <a:t>Reproduction:   Asexual(mitosis) or Sexual</a:t>
            </a:r>
          </a:p>
          <a:p>
            <a:pPr lvl="1"/>
            <a:r>
              <a:rPr lang="en-US" dirty="0" smtClean="0"/>
              <a:t>Conjugation</a:t>
            </a:r>
          </a:p>
          <a:p>
            <a:pPr lvl="1"/>
            <a:r>
              <a:rPr lang="en-US" dirty="0" smtClean="0"/>
              <a:t>Transformation</a:t>
            </a:r>
          </a:p>
          <a:p>
            <a:pPr lvl="1"/>
            <a:r>
              <a:rPr lang="en-US" dirty="0" smtClean="0"/>
              <a:t>Transduction</a:t>
            </a:r>
          </a:p>
          <a:p>
            <a:r>
              <a:rPr lang="en-US" dirty="0" smtClean="0"/>
              <a:t>Antiseptics and Antibiotics</a:t>
            </a:r>
          </a:p>
          <a:p>
            <a:r>
              <a:rPr lang="en-US" dirty="0" smtClean="0"/>
              <a:t>Differences in Gene Regulation</a:t>
            </a:r>
          </a:p>
          <a:p>
            <a:pPr lvl="1"/>
            <a:r>
              <a:rPr lang="en-US" dirty="0" smtClean="0"/>
              <a:t>Single point of origin replication</a:t>
            </a:r>
          </a:p>
          <a:p>
            <a:pPr lvl="1"/>
            <a:r>
              <a:rPr lang="en-US" dirty="0" err="1" smtClean="0"/>
              <a:t>Operons</a:t>
            </a:r>
            <a:r>
              <a:rPr lang="en-US" dirty="0" smtClean="0"/>
              <a:t> (inducible and repressible)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7924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 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400" b="1" dirty="0" smtClean="0"/>
          </a:p>
        </p:txBody>
      </p:sp>
      <p:sp>
        <p:nvSpPr>
          <p:cNvPr id="12292" name="ClipArt Placeholder 4"/>
          <p:cNvSpPr>
            <a:spLocks noGrp="1" noTextEdit="1"/>
          </p:cNvSpPr>
          <p:nvPr>
            <p:ph type="clipArt" sz="half" idx="2"/>
          </p:nvPr>
        </p:nvSpPr>
        <p:spPr/>
      </p:sp>
      <p:pic>
        <p:nvPicPr>
          <p:cNvPr id="12293" name="Picture 6" descr="fig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7774565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Transduction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28600" y="990600"/>
            <a:ext cx="86868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600" b="1"/>
              <a:t>Transduction- transport of genes from one cell to another inside a virus particle.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sz="2800" b="1"/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sz="2800" b="1"/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sz="2800" b="1"/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sz="2800" b="1"/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sz="2800" b="1"/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sz="2800" b="1"/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b="1"/>
          </a:p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0"/>
            <a:ext cx="7772400" cy="1524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17413" name="Picture 4" descr="viru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63" y="2057400"/>
            <a:ext cx="912653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Kingdom </a:t>
            </a:r>
            <a:r>
              <a:rPr lang="en-US" dirty="0" err="1" smtClean="0"/>
              <a:t>Protista</a:t>
            </a:r>
            <a:r>
              <a:rPr lang="en-US" dirty="0" smtClean="0"/>
              <a:t> (domain </a:t>
            </a:r>
            <a:r>
              <a:rPr lang="en-US" dirty="0" err="1" smtClean="0"/>
              <a:t>Eukarya</a:t>
            </a:r>
            <a:r>
              <a:rPr lang="en-US" smtClean="0"/>
              <a:t>)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4864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This is a very large, diverse Kingdom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All Eukaryotic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Traditionally thought of as having 3 sub-groups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Protozoa-Animal-like </a:t>
            </a:r>
            <a:r>
              <a:rPr lang="en-US" sz="1800" dirty="0" err="1" smtClean="0"/>
              <a:t>protists</a:t>
            </a:r>
            <a:r>
              <a:rPr lang="en-US" sz="1800" dirty="0" smtClean="0"/>
              <a:t> (heterotrophic)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Algae-Plant-like </a:t>
            </a:r>
            <a:r>
              <a:rPr lang="en-US" sz="1800" dirty="0" err="1" smtClean="0"/>
              <a:t>protists</a:t>
            </a:r>
            <a:r>
              <a:rPr lang="en-US" sz="1800" dirty="0" smtClean="0"/>
              <a:t> (autotrophic)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Fungus-like (slime molds)</a:t>
            </a:r>
            <a:r>
              <a:rPr lang="en-US" sz="1800" dirty="0" err="1" smtClean="0"/>
              <a:t>protists</a:t>
            </a:r>
            <a:r>
              <a:rPr lang="en-US" sz="1800" dirty="0" smtClean="0"/>
              <a:t> (decomposers)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Modern scientists are close to splitting this into several Kingdoms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u="sng" dirty="0" smtClean="0"/>
              <a:t>Many are unicellular, but some are </a:t>
            </a:r>
            <a:r>
              <a:rPr lang="en-US" sz="1800" u="sng" dirty="0" err="1" smtClean="0"/>
              <a:t>multicellular</a:t>
            </a:r>
            <a:endParaRPr lang="en-US" sz="1800" u="sng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Heterotrophic , autotrophic, “</a:t>
            </a:r>
            <a:r>
              <a:rPr lang="en-US" sz="1800" dirty="0" err="1" smtClean="0"/>
              <a:t>mixotrophic</a:t>
            </a:r>
            <a:r>
              <a:rPr lang="en-US" sz="1800" dirty="0" smtClean="0"/>
              <a:t>,”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They have varied methods of reproduction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 kingdom is therefore divided into 5 </a:t>
            </a:r>
            <a:r>
              <a:rPr lang="en-US" sz="1800" u="sng" dirty="0" smtClean="0"/>
              <a:t>Candidate Kingdoms</a:t>
            </a:r>
            <a:r>
              <a:rPr lang="en-US" sz="1800" dirty="0" smtClean="0"/>
              <a:t>, or </a:t>
            </a:r>
            <a:r>
              <a:rPr lang="en-US" sz="1800" u="sng" dirty="0" err="1" smtClean="0"/>
              <a:t>Supergroups</a:t>
            </a:r>
            <a:r>
              <a:rPr lang="en-US" sz="1800" dirty="0" smtClean="0"/>
              <a:t> (Each text lists these differently)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/>
              <a:t>Supergroups</a:t>
            </a:r>
            <a:r>
              <a:rPr lang="en-US" sz="1800" dirty="0" smtClean="0"/>
              <a:t> are making us re-think the Kingdom system as we know it, as a couple include plants, fungi, and animals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Ecologically Important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Algae-carbon sink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Lichen-symbiosis between algae and fungus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Red Tides- </a:t>
            </a:r>
            <a:r>
              <a:rPr lang="en-US" sz="1800" dirty="0" err="1" smtClean="0"/>
              <a:t>Dinoflagellates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Disease Causing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Malaria, African Sleeping Sickness, Toxoplasmosis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221</Words>
  <Application>Microsoft Office PowerPoint</Application>
  <PresentationFormat>On-screen Show (4:3)</PresentationFormat>
  <Paragraphs>58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Viruses, Bacteria, Protist</vt:lpstr>
      <vt:lpstr>Viruses</vt:lpstr>
      <vt:lpstr>Bacteria</vt:lpstr>
      <vt:lpstr> </vt:lpstr>
      <vt:lpstr>Transduction</vt:lpstr>
      <vt:lpstr>Kingdom Protista (domain Eukarya)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Viruses, Bacteria, Protist</dc:title>
  <dc:creator>mhandest</dc:creator>
  <cp:lastModifiedBy>mhandest</cp:lastModifiedBy>
  <cp:revision>2</cp:revision>
  <dcterms:created xsi:type="dcterms:W3CDTF">2014-04-28T16:24:34Z</dcterms:created>
  <dcterms:modified xsi:type="dcterms:W3CDTF">2016-12-12T15:49:05Z</dcterms:modified>
</cp:coreProperties>
</file>