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5" r:id="rId2"/>
    <p:sldId id="266" r:id="rId3"/>
    <p:sldId id="262" r:id="rId4"/>
    <p:sldId id="261" r:id="rId5"/>
    <p:sldId id="259" r:id="rId6"/>
    <p:sldId id="263" r:id="rId7"/>
    <p:sldId id="256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7356A-D4DB-45FE-A970-6E2A700CCC23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16989-3083-427F-89F6-1EFCF689B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6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469A0-ED2D-4EB6-AE5D-84B5EC00290B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0BEDD-D2B6-4E27-AC93-5F85C7763A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35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995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753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8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55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95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7626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056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0BEDD-D2B6-4E27-AC93-5F85C7763A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05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96794-63CC-40D3-B54B-C59993946C79}" type="datetimeFigureOut">
              <a:rPr lang="en-US" smtClean="0"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A52A4-3016-4E9C-91B2-AD2254F029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Nutrient Cycles!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7408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Diagrams</a:t>
            </a:r>
            <a:br>
              <a:rPr lang="en-US" b="1" dirty="0"/>
            </a:br>
            <a:r>
              <a:rPr lang="en-US" b="1" dirty="0"/>
              <a:t>Structured Talk to Text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76800"/>
          </a:xfrm>
        </p:spPr>
        <p:txBody>
          <a:bodyPr/>
          <a:lstStyle/>
          <a:p>
            <a:r>
              <a:rPr lang="en-US" dirty="0" smtClean="0"/>
              <a:t>Use Green /Blue to annotate the diagrams with</a:t>
            </a:r>
          </a:p>
          <a:p>
            <a:pPr lvl="1"/>
            <a:r>
              <a:rPr lang="en-US" dirty="0" smtClean="0"/>
              <a:t>Things you know, examples, diagram additions, definitions…</a:t>
            </a:r>
          </a:p>
          <a:p>
            <a:pPr lvl="1"/>
            <a:endParaRPr lang="en-US" dirty="0"/>
          </a:p>
          <a:p>
            <a:r>
              <a:rPr lang="en-US" dirty="0" smtClean="0"/>
              <a:t>Use Red/Orange to </a:t>
            </a:r>
          </a:p>
          <a:p>
            <a:pPr lvl="1"/>
            <a:r>
              <a:rPr lang="en-US" dirty="0" smtClean="0"/>
              <a:t>Write questions </a:t>
            </a:r>
          </a:p>
          <a:p>
            <a:pPr lvl="1"/>
            <a:r>
              <a:rPr lang="en-US" dirty="0" smtClean="0"/>
              <a:t>Circle sections you do not understand.</a:t>
            </a:r>
          </a:p>
          <a:p>
            <a:endParaRPr lang="en-US" dirty="0"/>
          </a:p>
          <a:p>
            <a:r>
              <a:rPr lang="en-US" dirty="0" smtClean="0"/>
              <a:t>Use Purple to add what is missing!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953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watercycle.gi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0" y="990600"/>
            <a:ext cx="6846036" cy="46347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carboncycle_sm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24000" y="381000"/>
            <a:ext cx="5996781" cy="59967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nitrogen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381000"/>
            <a:ext cx="8001000" cy="60007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Ecosystem Ecology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8392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500" dirty="0" smtClean="0"/>
              <a:t>Biogeochemical Cycles- the flow of important elements through the ecosystem.</a:t>
            </a:r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Hydrologic cycle-mainly an </a:t>
            </a:r>
            <a:r>
              <a:rPr lang="en-US" sz="1500" dirty="0" err="1" smtClean="0"/>
              <a:t>abiotically</a:t>
            </a:r>
            <a:r>
              <a:rPr lang="en-US" sz="1500" dirty="0" smtClean="0"/>
              <a:t>-driven cycle.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Reservoirs-ocean, air, groundwater, glaciers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Assimilation-plants absorb water from the soil, animals drink water and eat organisms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Release-transpiration, evaporation, etc.</a:t>
            </a:r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Carbon cycle-mainly </a:t>
            </a:r>
            <a:r>
              <a:rPr lang="en-US" sz="1500" dirty="0" err="1" smtClean="0"/>
              <a:t>biotically</a:t>
            </a:r>
            <a:r>
              <a:rPr lang="en-US" sz="1500" dirty="0" smtClean="0"/>
              <a:t>-driven and tied to atmospheric CO2 levels that cause the greenhouse effect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Reservoirs-atmosphere, fossil fuel, peat, organic material  (like cellulose)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Assimilation-photosynthesis, animals eating plants and each other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Release-respiration and decomposition</a:t>
            </a:r>
          </a:p>
          <a:p>
            <a:pPr lvl="1" eaLnBrk="1" hangingPunct="1">
              <a:lnSpc>
                <a:spcPct val="80000"/>
              </a:lnSpc>
            </a:pPr>
            <a:endParaRPr lang="en-US" sz="15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500" dirty="0" smtClean="0"/>
              <a:t>Nitrogen cycle-also a </a:t>
            </a:r>
            <a:r>
              <a:rPr lang="en-US" sz="1500" dirty="0" err="1" smtClean="0"/>
              <a:t>biotically</a:t>
            </a:r>
            <a:r>
              <a:rPr lang="en-US" sz="1500" dirty="0" smtClean="0"/>
              <a:t> driven cycle dependent heavily on bacteria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Reservoirs-atmospheric N2, soil (nitrates, nitrites, ammonia)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Assimilation-nitrogen fixation by bacteria, nitrification by bacteria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500" dirty="0" smtClean="0"/>
              <a:t>Release- decomposition of dead organisms and animal waste</a:t>
            </a:r>
          </a:p>
          <a:p>
            <a:pPr lvl="1" eaLnBrk="1" hangingPunct="1">
              <a:lnSpc>
                <a:spcPct val="80000"/>
              </a:lnSpc>
              <a:buNone/>
            </a:pPr>
            <a:r>
              <a:rPr lang="en-US" sz="15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4343400"/>
            <a:ext cx="8458200" cy="26670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Which cycle is most affected by human combustion of fossil fuels?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farmers cycle crops they often replace crops such as corn with soybeans.  Based on what you know about cycles explain why? 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761998"/>
          <a:ext cx="91440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280161">
                <a:tc>
                  <a:txBody>
                    <a:bodyPr/>
                    <a:lstStyle/>
                    <a:p>
                      <a:r>
                        <a:rPr lang="en-US" dirty="0" smtClean="0"/>
                        <a:t>Cycle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Biotic  or </a:t>
                      </a:r>
                      <a:r>
                        <a:rPr lang="en-US" dirty="0" err="1" smtClean="0"/>
                        <a:t>Abiotic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Impact</a:t>
                      </a:r>
                      <a:r>
                        <a:rPr lang="en-US" baseline="0" dirty="0" smtClean="0"/>
                        <a:t> Organisms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Into 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 of the ATM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Water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Carbon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dirty="0" smtClean="0"/>
                        <a:t>Nitrogen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your notes, write a haiku about each cycle:</a:t>
            </a:r>
          </a:p>
          <a:p>
            <a:pPr lvl="1"/>
            <a:r>
              <a:rPr lang="en-US" dirty="0" smtClean="0"/>
              <a:t>Water, Carbon, Nitrogen</a:t>
            </a:r>
          </a:p>
          <a:p>
            <a:r>
              <a:rPr lang="en-US" dirty="0" smtClean="0"/>
              <a:t>We will record on larger paper and </a:t>
            </a:r>
            <a:r>
              <a:rPr lang="en-US" smtClean="0"/>
              <a:t>share in 15 minutes.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Remember syllables should be 5/7/5</a:t>
            </a:r>
          </a:p>
          <a:p>
            <a:pPr algn="ctr"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Owen Ulrich</a:t>
            </a:r>
          </a:p>
          <a:p>
            <a:pPr algn="ctr">
              <a:buNone/>
            </a:pPr>
            <a:r>
              <a:rPr lang="en-US" b="1" dirty="0" smtClean="0"/>
              <a:t>smallest living thing</a:t>
            </a:r>
            <a:br>
              <a:rPr lang="en-US" b="1" dirty="0" smtClean="0"/>
            </a:br>
            <a:r>
              <a:rPr lang="en-US" b="1" dirty="0" smtClean="0"/>
              <a:t>living, growing, dividing</a:t>
            </a:r>
            <a:br>
              <a:rPr lang="en-US" b="1" dirty="0" smtClean="0"/>
            </a:br>
            <a:r>
              <a:rPr lang="en-US" b="1" dirty="0" smtClean="0"/>
              <a:t>the base of all life</a:t>
            </a:r>
          </a:p>
          <a:p>
            <a:pPr lvl="1"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259</Words>
  <Application>Microsoft Office PowerPoint</Application>
  <PresentationFormat>On-screen Show (4:3)</PresentationFormat>
  <Paragraphs>54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Nutrient Cycles!</vt:lpstr>
      <vt:lpstr>Diagrams Structured Talk to Text </vt:lpstr>
      <vt:lpstr>PowerPoint Presentation</vt:lpstr>
      <vt:lpstr>PowerPoint Presentation</vt:lpstr>
      <vt:lpstr>PowerPoint Presentation</vt:lpstr>
      <vt:lpstr>Ecosystem Ecology</vt:lpstr>
      <vt:lpstr>PowerPoint Presentation</vt:lpstr>
      <vt:lpstr>PowerPoint Presentation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mhandest</dc:creator>
  <cp:lastModifiedBy>mhandest</cp:lastModifiedBy>
  <cp:revision>6</cp:revision>
  <cp:lastPrinted>2017-12-13T19:16:29Z</cp:lastPrinted>
  <dcterms:created xsi:type="dcterms:W3CDTF">2014-01-09T15:02:50Z</dcterms:created>
  <dcterms:modified xsi:type="dcterms:W3CDTF">2017-12-13T19:18:38Z</dcterms:modified>
</cp:coreProperties>
</file>